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60" r:id="rId3"/>
    <p:sldId id="259" r:id="rId4"/>
    <p:sldId id="258" r:id="rId5"/>
    <p:sldId id="261" r:id="rId6"/>
    <p:sldId id="263" r:id="rId7"/>
    <p:sldId id="257" r:id="rId8"/>
    <p:sldId id="256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/>
    <p:restoredTop sz="94720"/>
  </p:normalViewPr>
  <p:slideViewPr>
    <p:cSldViewPr snapToGrid="0">
      <p:cViewPr varScale="1">
        <p:scale>
          <a:sx n="120" d="100"/>
          <a:sy n="120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52C77-A705-8F40-A3ED-5778CD90661C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35888-28DE-C640-A948-8FA4BDE57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35888-28DE-C640-A948-8FA4BDE5721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28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75759-6CC5-97C4-A9BB-305FBE0E2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9D63FA-F8C3-05D6-4CBD-E3CDDD17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DD8397-528D-E77A-91B2-69DF21B6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ACA821-A855-971C-FC0B-B25935A1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AE46F1-1C02-2CE1-1E06-3F43D3B80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78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993C6-A395-EDC4-C68B-5CD38E40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ED8E63-BC5C-4D14-DEEF-682085267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DD89F4-6726-237B-D9B6-CCFA5540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C86657-63F3-A283-AB39-ABF71B5F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506FC1-9059-C9AC-D289-B378E397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62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245B2B-AFF5-CC8B-9FE1-001483B08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A706D6-805E-AE56-9334-D85BEA1A7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2C9CBA-8013-3414-C4B6-7EE570C8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0218D9-7F54-9CFE-425D-EEC62C06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ADBF41-FF6E-0EB4-4A79-25606355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96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E80A9-C6B0-FF52-6223-A728509C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78DFB-2A4B-03EF-30F9-FBA75F1E8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A29C10-34A4-0677-F3C8-325F5114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7994D1-C895-80AA-CEC9-8EA5CA73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DD3C2B-21F4-ABF6-33BF-7D2F55EB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94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C94B1-2056-B1AF-4B4D-9CC470B8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78FEE5-083C-FF17-81FE-F60014C78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36717C-CA7A-5311-5BCC-7C02B995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12026B-7081-23A6-5237-287F9F70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6D8D58-1F17-A23C-AE93-F53B8A3A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12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CD5E3-851B-C0EB-4607-9AFB7F44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BBD094-2438-F6BB-2383-08C2990C0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CFFFAB-3CCB-E13F-CFBB-AB58FC433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7E6576-339B-EE4B-18A3-0F30AD15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746E75-3E38-F0D9-E932-988CAA55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09D2B0-D29D-8C23-31AF-CA029324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85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977EC-F1C7-08F2-9436-4133F254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A9355B-6E1B-D2CF-12B5-4E6D133CC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6487C8-F514-5E39-297E-53C8D3FDE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7F10E8C-E924-A60A-CFF2-6B283DC7A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9FF541B-51E8-5D5F-9FDA-145512B94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7BE6AD7-1878-BBD2-AD07-0C0EFA4B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428CFC-376B-E7A5-C07D-5A92C87F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C596B2-16BA-7A9E-3B40-30089E48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11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5755C-1C27-BE27-47C4-52DE39AC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67E016C-FCF1-27F8-4C4C-841B97E2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DB495C-9ECF-E804-D5D7-7A8EC989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9045C2-19E3-3220-4B01-D28BC9CD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2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46978F-C08B-11CF-5F97-50CD0286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9BE4FA-DEF1-E60D-75E5-C68A8B07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B0DF8A-A239-9D81-18B6-A61EE902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27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368BE-722B-DEF6-6108-7929B3E3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7E815-3659-6DFC-2831-4B55B78DE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31605E-0936-2F79-FF04-9ACEA2705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9D770E-5A9B-8943-347A-E1CAE096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499BED-2B4C-906C-28FA-C421618A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E55065-A332-5E32-C925-32413394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26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4F060-B6C7-D01E-AABB-FE78D75E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50DDDB7-4679-2117-46AF-32835E059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1BACEB-4955-81C6-3D0C-AF001ED8C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D00F41-9CDD-74BD-CA63-BD93545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57EF11-4C0E-D45A-A7E9-7CC2E0BB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29A9EC-BBA3-1218-8451-DDC777F0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1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EC4421B-64EE-6DA4-49AE-18B56408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45F6EF-2F9E-ED99-E9D8-5EA2B27F8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8EDF8C-5960-C19E-90D2-D277D3F2C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E9DC-2418-5A46-8E32-695D7A0FCCAB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C51D20-146A-4FF3-E79B-04DC983B3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4284EE-5A3F-1D43-A7E3-BCF6B1BDC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54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2D14D1D-607D-9B9C-3D32-C135E24FDC08}"/>
              </a:ext>
            </a:extLst>
          </p:cNvPr>
          <p:cNvSpPr txBox="1"/>
          <p:nvPr/>
        </p:nvSpPr>
        <p:spPr>
          <a:xfrm>
            <a:off x="338203" y="263536"/>
            <a:ext cx="93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LEHKÁ ATLETICKÁ BUNDA</a:t>
            </a:r>
          </a:p>
        </p:txBody>
      </p:sp>
      <p:pic>
        <p:nvPicPr>
          <p:cNvPr id="9" name="Obrázek 8" descr="Obsah obrázku oblečení, móda&#10;&#10;Popis byl vytvořen automaticky">
            <a:extLst>
              <a:ext uri="{FF2B5EF4-FFF2-40B4-BE49-F238E27FC236}">
                <a16:creationId xmlns:a16="http://schemas.microsoft.com/office/drawing/2014/main" id="{91DE5C67-2B1E-1172-5FFA-BB5639B48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10030968" y="5727893"/>
            <a:ext cx="2161032" cy="8665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AC9956C-0AED-48DE-AF43-E0CBC3E0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8" y="1243516"/>
            <a:ext cx="3771514" cy="5418730"/>
          </a:xfrm>
          <a:prstGeom prst="rect">
            <a:avLst/>
          </a:prstGeom>
        </p:spPr>
      </p:pic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808D596-9016-42FC-BBA1-2C6B37FE7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81009"/>
              </p:ext>
            </p:extLst>
          </p:nvPr>
        </p:nvGraphicFramePr>
        <p:xfrm>
          <a:off x="4436720" y="2220798"/>
          <a:ext cx="7658880" cy="33570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6480">
                  <a:extLst>
                    <a:ext uri="{9D8B030D-6E8A-4147-A177-3AD203B41FA5}">
                      <a16:colId xmlns:a16="http://schemas.microsoft.com/office/drawing/2014/main" val="4104813152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3623477812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3455466731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917103863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3756284107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4138980893"/>
                    </a:ext>
                  </a:extLst>
                </a:gridCol>
              </a:tblGrid>
              <a:tr h="425249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080428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801037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869431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71cm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417124"/>
                  </a:ext>
                </a:extLst>
              </a:tr>
              <a:tr h="522048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056093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2095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7FEBCF1A-316C-F7D0-1D21-25FEE1AE448F}"/>
              </a:ext>
            </a:extLst>
          </p:cNvPr>
          <p:cNvSpPr txBox="1"/>
          <p:nvPr/>
        </p:nvSpPr>
        <p:spPr>
          <a:xfrm>
            <a:off x="2606060" y="1087851"/>
            <a:ext cx="3661319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AT881.01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2060,-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A7CD91B-76BF-E95B-CD5A-0F3DD23209A2}"/>
              </a:ext>
            </a:extLst>
          </p:cNvPr>
          <p:cNvSpPr txBox="1"/>
          <p:nvPr/>
        </p:nvSpPr>
        <p:spPr>
          <a:xfrm>
            <a:off x="2606061" y="1927317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WINDPROOF SOFT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C56C1E1-8FCF-4ADD-A8E1-368016CC3CCE}"/>
              </a:ext>
            </a:extLst>
          </p:cNvPr>
          <p:cNvSpPr/>
          <p:nvPr/>
        </p:nvSpPr>
        <p:spPr>
          <a:xfrm>
            <a:off x="8945342" y="1886078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AT881.01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C3C5B0-809C-4487-B987-4999ECE6F47A}"/>
              </a:ext>
            </a:extLst>
          </p:cNvPr>
          <p:cNvSpPr txBox="1"/>
          <p:nvPr/>
        </p:nvSpPr>
        <p:spPr>
          <a:xfrm>
            <a:off x="4436720" y="5643682"/>
            <a:ext cx="5669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158 cm=XS, 164 cm=S VELIKOSTI JSOU SPÍŠE MENŠÍ, měřeno volně ležící na stole</a:t>
            </a:r>
            <a:endParaRPr lang="cs-CZ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0E3DBFC-288D-495C-BD57-5DD6EC17CA42}"/>
              </a:ext>
            </a:extLst>
          </p:cNvPr>
          <p:cNvSpPr txBox="1"/>
          <p:nvPr/>
        </p:nvSpPr>
        <p:spPr>
          <a:xfrm>
            <a:off x="7197645" y="1914011"/>
            <a:ext cx="2014962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</p:spTree>
    <p:extLst>
      <p:ext uri="{BB962C8B-B14F-4D97-AF65-F5344CB8AC3E}">
        <p14:creationId xmlns:p14="http://schemas.microsoft.com/office/powerpoint/2010/main" val="263370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C7B10DF-4494-7E11-1DFA-4BC6331BE4E9}"/>
              </a:ext>
            </a:extLst>
          </p:cNvPr>
          <p:cNvSpPr txBox="1"/>
          <p:nvPr/>
        </p:nvSpPr>
        <p:spPr>
          <a:xfrm>
            <a:off x="338203" y="263536"/>
            <a:ext cx="11060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TRENÝRKY</a:t>
            </a:r>
          </a:p>
        </p:txBody>
      </p:sp>
      <p:pic>
        <p:nvPicPr>
          <p:cNvPr id="8" name="Obrázek 7" descr="Obsah obrázku oblečení, móda&#10;&#10;Popis byl vytvořen automaticky">
            <a:extLst>
              <a:ext uri="{FF2B5EF4-FFF2-40B4-BE49-F238E27FC236}">
                <a16:creationId xmlns:a16="http://schemas.microsoft.com/office/drawing/2014/main" id="{543C1C79-FB86-2D55-C302-926A1AAAF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94392" y="5727893"/>
            <a:ext cx="2197608" cy="8665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116775F-AC7A-410B-A67F-E0D30D7048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4" r="2705"/>
          <a:stretch/>
        </p:blipFill>
        <p:spPr>
          <a:xfrm>
            <a:off x="100459" y="1371532"/>
            <a:ext cx="4050918" cy="522293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14462F7-DADF-8FEF-2539-FB3BED8C4975}"/>
              </a:ext>
            </a:extLst>
          </p:cNvPr>
          <p:cNvSpPr txBox="1"/>
          <p:nvPr/>
        </p:nvSpPr>
        <p:spPr>
          <a:xfrm>
            <a:off x="3813966" y="881590"/>
            <a:ext cx="4321479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AT817.01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540,-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F0122CC-14BA-5197-C3E1-5153E68241DB}"/>
              </a:ext>
            </a:extLst>
          </p:cNvPr>
          <p:cNvSpPr txBox="1"/>
          <p:nvPr/>
        </p:nvSpPr>
        <p:spPr>
          <a:xfrm>
            <a:off x="3813966" y="1707585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ESPAN GRIT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85416033-BB0C-443A-A573-992EFE9F9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76062"/>
              </p:ext>
            </p:extLst>
          </p:nvPr>
        </p:nvGraphicFramePr>
        <p:xfrm>
          <a:off x="4462272" y="2351415"/>
          <a:ext cx="7620942" cy="32424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157">
                  <a:extLst>
                    <a:ext uri="{9D8B030D-6E8A-4147-A177-3AD203B41FA5}">
                      <a16:colId xmlns:a16="http://schemas.microsoft.com/office/drawing/2014/main" val="2823611792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989292054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2838250704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69383308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3036733922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4174174869"/>
                    </a:ext>
                  </a:extLst>
                </a:gridCol>
              </a:tblGrid>
              <a:tr h="7042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386655"/>
                  </a:ext>
                </a:extLst>
              </a:tr>
              <a:tr h="780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00329"/>
                  </a:ext>
                </a:extLst>
              </a:tr>
              <a:tr h="89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49cm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062722"/>
                  </a:ext>
                </a:extLst>
              </a:tr>
              <a:tr h="860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150674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3AA6B084-87A1-4CF0-96C6-75385C4332A0}"/>
              </a:ext>
            </a:extLst>
          </p:cNvPr>
          <p:cNvSpPr txBox="1"/>
          <p:nvPr/>
        </p:nvSpPr>
        <p:spPr>
          <a:xfrm>
            <a:off x="7656706" y="2017028"/>
            <a:ext cx="1188177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6821DE4-0245-4393-A8B8-3A1386EEEFAB}"/>
              </a:ext>
            </a:extLst>
          </p:cNvPr>
          <p:cNvSpPr/>
          <p:nvPr/>
        </p:nvSpPr>
        <p:spPr>
          <a:xfrm>
            <a:off x="8844883" y="2000756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AT817.01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EB42546-25A0-4539-89A5-61A1EE47838C}"/>
              </a:ext>
            </a:extLst>
          </p:cNvPr>
          <p:cNvSpPr txBox="1"/>
          <p:nvPr/>
        </p:nvSpPr>
        <p:spPr>
          <a:xfrm>
            <a:off x="4436720" y="5643682"/>
            <a:ext cx="5669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5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AE41F17-F58B-442D-0853-4FAD98692EFE}"/>
              </a:ext>
            </a:extLst>
          </p:cNvPr>
          <p:cNvSpPr txBox="1"/>
          <p:nvPr/>
        </p:nvSpPr>
        <p:spPr>
          <a:xfrm>
            <a:off x="338202" y="263536"/>
            <a:ext cx="106095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KALHOTY SE ZIPY 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594E9BF9-1B74-DD77-5AE4-CBBBB9B79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76104" y="5727893"/>
            <a:ext cx="2215896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64CAFD8-71AB-4B52-A702-FD865C35B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8" y="1307483"/>
            <a:ext cx="2592512" cy="553069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40BC4AD-295D-30AE-EA9B-BA8898E30E92}"/>
              </a:ext>
            </a:extLst>
          </p:cNvPr>
          <p:cNvSpPr txBox="1"/>
          <p:nvPr/>
        </p:nvSpPr>
        <p:spPr>
          <a:xfrm>
            <a:off x="2680571" y="963954"/>
            <a:ext cx="3415429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AT819.03</a:t>
            </a:r>
            <a:r>
              <a:rPr lang="cs-CZ" sz="4400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870,-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703952B-76EB-72C7-A8B3-FAC7C184394F}"/>
              </a:ext>
            </a:extLst>
          </p:cNvPr>
          <p:cNvSpPr txBox="1"/>
          <p:nvPr/>
        </p:nvSpPr>
        <p:spPr>
          <a:xfrm>
            <a:off x="2680571" y="1789949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ESPAN GRIT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BB804C7-7759-4C9D-8AD9-760CF6550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53168"/>
              </p:ext>
            </p:extLst>
          </p:nvPr>
        </p:nvGraphicFramePr>
        <p:xfrm>
          <a:off x="3333466" y="2287367"/>
          <a:ext cx="8771724" cy="33735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1954">
                  <a:extLst>
                    <a:ext uri="{9D8B030D-6E8A-4147-A177-3AD203B41FA5}">
                      <a16:colId xmlns:a16="http://schemas.microsoft.com/office/drawing/2014/main" val="2823611792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989292054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2838250704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69383308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3036733922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4174174869"/>
                    </a:ext>
                  </a:extLst>
                </a:gridCol>
              </a:tblGrid>
              <a:tr h="724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386655"/>
                  </a:ext>
                </a:extLst>
              </a:tr>
              <a:tr h="820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00329"/>
                  </a:ext>
                </a:extLst>
              </a:tr>
              <a:tr h="9434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062722"/>
                  </a:ext>
                </a:extLst>
              </a:tr>
              <a:tr h="8852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24cm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150674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0C875EAE-082F-46EA-B9C5-1272AB6C9A28}"/>
              </a:ext>
            </a:extLst>
          </p:cNvPr>
          <p:cNvSpPr/>
          <p:nvPr/>
        </p:nvSpPr>
        <p:spPr>
          <a:xfrm>
            <a:off x="7671992" y="1911275"/>
            <a:ext cx="1186542" cy="334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C1D71BE-7AE5-4F84-B44A-6F6CF1454B88}"/>
              </a:ext>
            </a:extLst>
          </p:cNvPr>
          <p:cNvSpPr/>
          <p:nvPr/>
        </p:nvSpPr>
        <p:spPr>
          <a:xfrm>
            <a:off x="8858534" y="1918035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AT819.03</a:t>
            </a:r>
            <a:endParaRPr lang="cs-CZ" sz="3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0FEB8F5-185C-4926-827D-9D701F62DA97}"/>
              </a:ext>
            </a:extLst>
          </p:cNvPr>
          <p:cNvSpPr txBox="1"/>
          <p:nvPr/>
        </p:nvSpPr>
        <p:spPr>
          <a:xfrm>
            <a:off x="3261360" y="5661786"/>
            <a:ext cx="5669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cm, </a:t>
            </a:r>
            <a:r>
              <a:rPr lang="cs-CZ" sz="1600" b="1" dirty="0">
                <a:latin typeface="Arial Narrow" panose="020B0606020202030204" pitchFamily="34" charset="0"/>
              </a:rPr>
              <a:t>provedení pro dámy „W“ a pro pány „M“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VELIKOSTI JSOU SPÍŠE MENŠÍ, měřeno volně ležící na stole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424E17C-AABC-B84D-1A7A-A57FD48E29B4}"/>
              </a:ext>
            </a:extLst>
          </p:cNvPr>
          <p:cNvSpPr txBox="1"/>
          <p:nvPr/>
        </p:nvSpPr>
        <p:spPr>
          <a:xfrm>
            <a:off x="338203" y="263536"/>
            <a:ext cx="93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MINI KRAŤASY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DBD186C2-B1EE-4914-E248-2BA9776C5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10021824" y="5727893"/>
            <a:ext cx="2170176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B6EF48-E13D-4DD9-8D9D-8F45B01BF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1" r="2187"/>
          <a:stretch/>
        </p:blipFill>
        <p:spPr>
          <a:xfrm>
            <a:off x="-1" y="1983463"/>
            <a:ext cx="4864607" cy="38709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2543F98-BE9E-67C6-71D4-F903CE9D0658}"/>
              </a:ext>
            </a:extLst>
          </p:cNvPr>
          <p:cNvSpPr txBox="1"/>
          <p:nvPr/>
        </p:nvSpPr>
        <p:spPr>
          <a:xfrm>
            <a:off x="3695514" y="881590"/>
            <a:ext cx="3302694" cy="979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dirty="0">
                <a:latin typeface="Arial Narrow" panose="020B0604020202020204" pitchFamily="34" charset="0"/>
                <a:cs typeface="Arial Narrow" panose="020B0604020202020204" pitchFamily="34" charset="0"/>
              </a:rPr>
              <a:t>AT816.01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450,-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E2028B-9E31-8124-4986-EF6232862303}"/>
              </a:ext>
            </a:extLst>
          </p:cNvPr>
          <p:cNvSpPr txBox="1"/>
          <p:nvPr/>
        </p:nvSpPr>
        <p:spPr>
          <a:xfrm>
            <a:off x="3816263" y="1768580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ESPAN GRIT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4A2926A6-A4FD-4401-A059-839AF0F3B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524645"/>
              </p:ext>
            </p:extLst>
          </p:nvPr>
        </p:nvGraphicFramePr>
        <p:xfrm>
          <a:off x="4864607" y="2258522"/>
          <a:ext cx="7234686" cy="33746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5781">
                  <a:extLst>
                    <a:ext uri="{9D8B030D-6E8A-4147-A177-3AD203B41FA5}">
                      <a16:colId xmlns:a16="http://schemas.microsoft.com/office/drawing/2014/main" val="2823611792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989292054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2838250704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69383308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3036733922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4174174869"/>
                    </a:ext>
                  </a:extLst>
                </a:gridCol>
              </a:tblGrid>
              <a:tr h="661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386655"/>
                  </a:ext>
                </a:extLst>
              </a:tr>
              <a:tr h="861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00329"/>
                  </a:ext>
                </a:extLst>
              </a:tr>
              <a:tr h="990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062722"/>
                  </a:ext>
                </a:extLst>
              </a:tr>
              <a:tr h="861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150674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8BB07E73-7A11-4CBC-8CA4-3294127D2105}"/>
              </a:ext>
            </a:extLst>
          </p:cNvPr>
          <p:cNvSpPr/>
          <p:nvPr/>
        </p:nvSpPr>
        <p:spPr>
          <a:xfrm>
            <a:off x="8852635" y="1922468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AT816.01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6B7FF9D-52D4-4E42-B535-3EF8CA0FE7CE}"/>
              </a:ext>
            </a:extLst>
          </p:cNvPr>
          <p:cNvSpPr txBox="1"/>
          <p:nvPr/>
        </p:nvSpPr>
        <p:spPr>
          <a:xfrm>
            <a:off x="4864607" y="5622514"/>
            <a:ext cx="5669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rial Narrow" panose="020B0606020202030204" pitchFamily="34" charset="0"/>
              </a:rPr>
              <a:t>DĚTSKÉ VELIKOSTI: </a:t>
            </a:r>
            <a:r>
              <a:rPr lang="cs-CZ" sz="1100" b="1" dirty="0">
                <a:latin typeface="Arial Narrow" panose="020B0606020202030204" pitchFamily="34" charset="0"/>
              </a:rPr>
              <a:t>122/128 cm, 134/140 cm, 146 cm, 152 cm, 158 cm, 164 cm             </a:t>
            </a:r>
            <a:r>
              <a:rPr lang="cs-CZ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172999-B305-4AFA-A48F-4DC432B004CB}"/>
              </a:ext>
            </a:extLst>
          </p:cNvPr>
          <p:cNvSpPr txBox="1"/>
          <p:nvPr/>
        </p:nvSpPr>
        <p:spPr>
          <a:xfrm>
            <a:off x="7699247" y="1909163"/>
            <a:ext cx="1225630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!DÁMSKÝ STŘIH!</a:t>
            </a:r>
          </a:p>
        </p:txBody>
      </p:sp>
    </p:spTree>
    <p:extLst>
      <p:ext uri="{BB962C8B-B14F-4D97-AF65-F5344CB8AC3E}">
        <p14:creationId xmlns:p14="http://schemas.microsoft.com/office/powerpoint/2010/main" val="125061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E4B20D0-4A6A-F279-86EB-CA31449FABC3}"/>
              </a:ext>
            </a:extLst>
          </p:cNvPr>
          <p:cNvSpPr txBox="1"/>
          <p:nvPr/>
        </p:nvSpPr>
        <p:spPr>
          <a:xfrm>
            <a:off x="338203" y="263536"/>
            <a:ext cx="1101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TRIKO NÁSTUPOVÉ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8C2043B0-4228-9947-7B32-58497AB44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10040112" y="5727893"/>
            <a:ext cx="2151888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85F85C9-1B2A-4082-803D-7CD41F4A7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364"/>
            <a:ext cx="4318000" cy="52451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D722EAA-65CF-2A1C-D16D-DED1A718F83B}"/>
              </a:ext>
            </a:extLst>
          </p:cNvPr>
          <p:cNvSpPr txBox="1"/>
          <p:nvPr/>
        </p:nvSpPr>
        <p:spPr>
          <a:xfrm>
            <a:off x="3399105" y="881558"/>
            <a:ext cx="4321479" cy="9799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AT852.01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610,-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E34D67-5E71-782E-065C-9A6240DFE2C5}"/>
              </a:ext>
            </a:extLst>
          </p:cNvPr>
          <p:cNvSpPr txBox="1"/>
          <p:nvPr/>
        </p:nvSpPr>
        <p:spPr>
          <a:xfrm>
            <a:off x="3889583" y="1681808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COOLGLIDE SWIFT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FDBD92C3-C1E8-40FF-90DE-0DCDF066F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57337"/>
              </p:ext>
            </p:extLst>
          </p:nvPr>
        </p:nvGraphicFramePr>
        <p:xfrm>
          <a:off x="4534455" y="1994922"/>
          <a:ext cx="7565712" cy="36248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0952">
                  <a:extLst>
                    <a:ext uri="{9D8B030D-6E8A-4147-A177-3AD203B41FA5}">
                      <a16:colId xmlns:a16="http://schemas.microsoft.com/office/drawing/2014/main" val="153934768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4039229948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3224702046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88321251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4294211275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3284030062"/>
                    </a:ext>
                  </a:extLst>
                </a:gridCol>
              </a:tblGrid>
              <a:tr h="258762"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29507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11251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629564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75cm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838587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422824"/>
                  </a:ext>
                </a:extLst>
              </a:tr>
              <a:tr h="413286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892503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933492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249772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506799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8624720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211082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875E7BDC-0820-4C3D-A855-D3D428FCF8EF}"/>
              </a:ext>
            </a:extLst>
          </p:cNvPr>
          <p:cNvSpPr/>
          <p:nvPr/>
        </p:nvSpPr>
        <p:spPr>
          <a:xfrm>
            <a:off x="8853509" y="1651030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AT852.01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8AB73F-034E-40F4-B2AF-FD0D1E9E4A72}"/>
              </a:ext>
            </a:extLst>
          </p:cNvPr>
          <p:cNvSpPr txBox="1"/>
          <p:nvPr/>
        </p:nvSpPr>
        <p:spPr>
          <a:xfrm>
            <a:off x="4534454" y="5628247"/>
            <a:ext cx="55879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cm, provedení pro dámy „W“ a pro pány „M“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                    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</a:p>
        </p:txBody>
      </p:sp>
    </p:spTree>
    <p:extLst>
      <p:ext uri="{BB962C8B-B14F-4D97-AF65-F5344CB8AC3E}">
        <p14:creationId xmlns:p14="http://schemas.microsoft.com/office/powerpoint/2010/main" val="187503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5F5DB61-5C6D-3120-5687-407523CB2C3C}"/>
              </a:ext>
            </a:extLst>
          </p:cNvPr>
          <p:cNvSpPr txBox="1"/>
          <p:nvPr/>
        </p:nvSpPr>
        <p:spPr>
          <a:xfrm>
            <a:off x="338202" y="263536"/>
            <a:ext cx="11386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ATLETICKÁ MIKINA NÁSTUPOVÁ</a:t>
            </a:r>
          </a:p>
        </p:txBody>
      </p:sp>
      <p:pic>
        <p:nvPicPr>
          <p:cNvPr id="7" name="Obrázek 6" descr="Obsah obrázku oblečení, móda&#10;&#10;Popis byl vytvořen automaticky">
            <a:extLst>
              <a:ext uri="{FF2B5EF4-FFF2-40B4-BE49-F238E27FC236}">
                <a16:creationId xmlns:a16="http://schemas.microsoft.com/office/drawing/2014/main" id="{A4F742FB-7336-1C54-F0B5-52C41EA3D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4D6922-6F8A-48CC-96D5-2F4258555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0821"/>
            <a:ext cx="4425696" cy="539027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31D0920-053F-0B2F-DE52-B3C3A567030F}"/>
              </a:ext>
            </a:extLst>
          </p:cNvPr>
          <p:cNvSpPr txBox="1"/>
          <p:nvPr/>
        </p:nvSpPr>
        <p:spPr>
          <a:xfrm>
            <a:off x="3328527" y="881590"/>
            <a:ext cx="3640508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AT981.41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1520,-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7BA405D-209C-2F61-DF31-80B5CF382C31}"/>
              </a:ext>
            </a:extLst>
          </p:cNvPr>
          <p:cNvSpPr txBox="1"/>
          <p:nvPr/>
        </p:nvSpPr>
        <p:spPr>
          <a:xfrm>
            <a:off x="3328527" y="1707585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DRYCLIM + MESH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3A189BB5-3482-4CD3-9714-E54C34D50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498439"/>
              </p:ext>
            </p:extLst>
          </p:nvPr>
        </p:nvGraphicFramePr>
        <p:xfrm>
          <a:off x="4425696" y="2343678"/>
          <a:ext cx="7690104" cy="32887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1684">
                  <a:extLst>
                    <a:ext uri="{9D8B030D-6E8A-4147-A177-3AD203B41FA5}">
                      <a16:colId xmlns:a16="http://schemas.microsoft.com/office/drawing/2014/main" val="1422814645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336198871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651200208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654235055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181401028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130897524"/>
                    </a:ext>
                  </a:extLst>
                </a:gridCol>
              </a:tblGrid>
              <a:tr h="544082"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4635558"/>
                  </a:ext>
                </a:extLst>
              </a:tr>
              <a:tr h="671296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121713"/>
                  </a:ext>
                </a:extLst>
              </a:tr>
              <a:tr h="785758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PŘEDNÍ ČÁSTI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3750440"/>
                  </a:ext>
                </a:extLst>
              </a:tr>
              <a:tr h="671296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ZADNÍ ČÁSTI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197207"/>
                  </a:ext>
                </a:extLst>
              </a:tr>
              <a:tr h="577896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0719078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BC2A20D6-BA62-4D44-88ED-155F59059220}"/>
              </a:ext>
            </a:extLst>
          </p:cNvPr>
          <p:cNvSpPr txBox="1"/>
          <p:nvPr/>
        </p:nvSpPr>
        <p:spPr>
          <a:xfrm>
            <a:off x="4379179" y="5632432"/>
            <a:ext cx="55879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158 cm=XS, 164cm=S VELIKOSTI JSOU SPÍŠE MENŠÍ, měřeno volně ležící na stole </a:t>
            </a:r>
            <a:endParaRPr lang="cs-CZ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3427DD9-9E34-41EA-8098-0CA23E1F2F45}"/>
              </a:ext>
            </a:extLst>
          </p:cNvPr>
          <p:cNvSpPr/>
          <p:nvPr/>
        </p:nvSpPr>
        <p:spPr>
          <a:xfrm>
            <a:off x="8945342" y="1974346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AT981.41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9049862-DA7F-4681-997C-31AFFB9F9EF5}"/>
              </a:ext>
            </a:extLst>
          </p:cNvPr>
          <p:cNvSpPr txBox="1"/>
          <p:nvPr/>
        </p:nvSpPr>
        <p:spPr>
          <a:xfrm>
            <a:off x="5343687" y="1953789"/>
            <a:ext cx="6131490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</p:spTree>
    <p:extLst>
      <p:ext uri="{BB962C8B-B14F-4D97-AF65-F5344CB8AC3E}">
        <p14:creationId xmlns:p14="http://schemas.microsoft.com/office/powerpoint/2010/main" val="401329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57ADCBF-6122-D9ED-0D43-4C92E66CA905}"/>
              </a:ext>
            </a:extLst>
          </p:cNvPr>
          <p:cNvSpPr txBox="1"/>
          <p:nvPr/>
        </p:nvSpPr>
        <p:spPr>
          <a:xfrm>
            <a:off x="338202" y="263536"/>
            <a:ext cx="11386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TÍLKO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0BFCD33E-688D-B8C8-4FB4-671CE7E90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73B713-8D5B-4E36-A717-AB7777842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191"/>
            <a:ext cx="3600450" cy="552989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4A55C4D-24B9-6E25-DB87-74EE77833F5B}"/>
              </a:ext>
            </a:extLst>
          </p:cNvPr>
          <p:cNvSpPr txBox="1"/>
          <p:nvPr/>
        </p:nvSpPr>
        <p:spPr>
          <a:xfrm>
            <a:off x="2314444" y="881590"/>
            <a:ext cx="4321479" cy="979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660,-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500BDF-5F91-EA54-47A5-20FD42742F2A}"/>
              </a:ext>
            </a:extLst>
          </p:cNvPr>
          <p:cNvSpPr txBox="1"/>
          <p:nvPr/>
        </p:nvSpPr>
        <p:spPr>
          <a:xfrm>
            <a:off x="2951226" y="1721892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COOLGLIDE SWIFT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3BFCA55-9E30-47ED-BDE0-343325C7F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14709"/>
              </p:ext>
            </p:extLst>
          </p:nvPr>
        </p:nvGraphicFramePr>
        <p:xfrm>
          <a:off x="3694176" y="2111898"/>
          <a:ext cx="8394192" cy="3541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9032">
                  <a:extLst>
                    <a:ext uri="{9D8B030D-6E8A-4147-A177-3AD203B41FA5}">
                      <a16:colId xmlns:a16="http://schemas.microsoft.com/office/drawing/2014/main" val="373524320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2184477570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307960752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195436238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28194881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434016422"/>
                    </a:ext>
                  </a:extLst>
                </a:gridCol>
              </a:tblGrid>
              <a:tr h="341844"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47444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550618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90897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646379"/>
                  </a:ext>
                </a:extLst>
              </a:tr>
              <a:tr h="365140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7805397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268196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547592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117796"/>
                  </a:ext>
                </a:extLst>
              </a:tr>
              <a:tr h="365140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623136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277F00A0-E587-49BE-BE99-55BC3476FBD8}"/>
              </a:ext>
            </a:extLst>
          </p:cNvPr>
          <p:cNvSpPr txBox="1"/>
          <p:nvPr/>
        </p:nvSpPr>
        <p:spPr>
          <a:xfrm>
            <a:off x="3694176" y="5652902"/>
            <a:ext cx="55879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provedení pro dámy „W“ a pro pány „M“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                     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552ED1E-13E6-48F5-B04C-557A13C20A22}"/>
              </a:ext>
            </a:extLst>
          </p:cNvPr>
          <p:cNvSpPr/>
          <p:nvPr/>
        </p:nvSpPr>
        <p:spPr>
          <a:xfrm>
            <a:off x="9051140" y="1742566"/>
            <a:ext cx="314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AT81.01</a:t>
            </a:r>
          </a:p>
        </p:txBody>
      </p:sp>
    </p:spTree>
    <p:extLst>
      <p:ext uri="{BB962C8B-B14F-4D97-AF65-F5344CB8AC3E}">
        <p14:creationId xmlns:p14="http://schemas.microsoft.com/office/powerpoint/2010/main" val="28981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>
            <a:extLst>
              <a:ext uri="{FF2B5EF4-FFF2-40B4-BE49-F238E27FC236}">
                <a16:creationId xmlns:a16="http://schemas.microsoft.com/office/drawing/2014/main" id="{C0323875-BFB9-34A9-6D9C-040EEC10A601}"/>
              </a:ext>
            </a:extLst>
          </p:cNvPr>
          <p:cNvSpPr txBox="1"/>
          <p:nvPr/>
        </p:nvSpPr>
        <p:spPr>
          <a:xfrm>
            <a:off x="338203" y="263536"/>
            <a:ext cx="11110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NÁSTUPOVÉ KALHOTY</a:t>
            </a:r>
          </a:p>
        </p:txBody>
      </p:sp>
      <p:pic>
        <p:nvPicPr>
          <p:cNvPr id="23" name="Obrázek 22" descr="Obsah obrázku oblečení, móda&#10;&#10;Popis byl vytvořen automaticky">
            <a:extLst>
              <a:ext uri="{FF2B5EF4-FFF2-40B4-BE49-F238E27FC236}">
                <a16:creationId xmlns:a16="http://schemas.microsoft.com/office/drawing/2014/main" id="{D8DAA753-9F42-BB10-7C5F-7F47EC7B9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CCD032E-08EF-41EC-8D60-8884D4404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8380"/>
            <a:ext cx="2443314" cy="5486468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F2C0369D-B75A-5EBA-89AF-3730ADE475E2}"/>
              </a:ext>
            </a:extLst>
          </p:cNvPr>
          <p:cNvSpPr txBox="1"/>
          <p:nvPr/>
        </p:nvSpPr>
        <p:spPr>
          <a:xfrm>
            <a:off x="2174876" y="962553"/>
            <a:ext cx="5112892" cy="19956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AT34.04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1990,- </a:t>
            </a:r>
            <a:r>
              <a:rPr lang="cs-CZ" dirty="0">
                <a:latin typeface="Arial Narrow" panose="020B0604020202020204" pitchFamily="34" charset="0"/>
                <a:cs typeface="Arial Narrow" panose="020B0604020202020204" pitchFamily="34" charset="0"/>
              </a:rPr>
              <a:t>se zipy ke kolenům</a:t>
            </a:r>
            <a:endParaRPr lang="cs-CZ" sz="4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4400" dirty="0">
              <a:solidFill>
                <a:srgbClr val="FF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20C1511-B5AC-D4D8-0B8E-7C4CADFE54BD}"/>
              </a:ext>
            </a:extLst>
          </p:cNvPr>
          <p:cNvSpPr txBox="1"/>
          <p:nvPr/>
        </p:nvSpPr>
        <p:spPr>
          <a:xfrm>
            <a:off x="2266316" y="1806471"/>
            <a:ext cx="272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ZEROWIND + ROUBAIX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C6DE211B-4660-4CC8-B477-F2AE4CABB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009835"/>
              </p:ext>
            </p:extLst>
          </p:nvPr>
        </p:nvGraphicFramePr>
        <p:xfrm>
          <a:off x="3090672" y="2146759"/>
          <a:ext cx="8991598" cy="34783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4514">
                  <a:extLst>
                    <a:ext uri="{9D8B030D-6E8A-4147-A177-3AD203B41FA5}">
                      <a16:colId xmlns:a16="http://schemas.microsoft.com/office/drawing/2014/main" val="2695262533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3656444111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1392051110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3975695810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514846515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304948812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938323455"/>
                    </a:ext>
                  </a:extLst>
                </a:gridCol>
              </a:tblGrid>
              <a:tr h="392240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159477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175624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749678"/>
                  </a:ext>
                </a:extLst>
              </a:tr>
              <a:tr h="628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781553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612811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618047"/>
                  </a:ext>
                </a:extLst>
              </a:tr>
              <a:tr h="628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4752082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D20C1F0D-94BE-4352-8B83-443892C86484}"/>
              </a:ext>
            </a:extLst>
          </p:cNvPr>
          <p:cNvSpPr/>
          <p:nvPr/>
        </p:nvSpPr>
        <p:spPr>
          <a:xfrm>
            <a:off x="8941410" y="1761172"/>
            <a:ext cx="314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AT34.04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448D49C-9DD3-406A-98AB-4940DF46FF3E}"/>
              </a:ext>
            </a:extLst>
          </p:cNvPr>
          <p:cNvSpPr txBox="1"/>
          <p:nvPr/>
        </p:nvSpPr>
        <p:spPr>
          <a:xfrm>
            <a:off x="3090672" y="5625117"/>
            <a:ext cx="5587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20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806</Words>
  <Application>Microsoft Office PowerPoint</Application>
  <PresentationFormat>Širokoúhlá obrazovka</PresentationFormat>
  <Paragraphs>353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Fryková Eliška</dc:creator>
  <cp:lastModifiedBy>Zdenka Fryková</cp:lastModifiedBy>
  <cp:revision>18</cp:revision>
  <dcterms:created xsi:type="dcterms:W3CDTF">2023-12-04T14:19:45Z</dcterms:created>
  <dcterms:modified xsi:type="dcterms:W3CDTF">2024-04-24T06:36:11Z</dcterms:modified>
</cp:coreProperties>
</file>